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14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2404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3915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654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35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5826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196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7464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4300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47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6491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8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1D383-5712-4526-9551-8BE197DD200A}" type="datetimeFigureOut">
              <a:rPr lang="ru-RU" smtClean="0"/>
              <a:t>02.03.2022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0856C-14EB-4E40-A6AC-A035B57EAA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011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yberpunk Font Previ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43371" y="1150069"/>
            <a:ext cx="10875262" cy="130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620011" y="839244"/>
            <a:ext cx="6571989" cy="1615858"/>
          </a:xfrm>
        </p:spPr>
        <p:txBody>
          <a:bodyPr/>
          <a:lstStyle/>
          <a:p>
            <a:r>
              <a:rPr lang="en-US" dirty="0" smtClean="0"/>
              <a:t>1069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375749" y="2812878"/>
            <a:ext cx="5695166" cy="2883333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Blackadder ITC" panose="04020505051007020D02" pitchFamily="82" charset="0"/>
              </a:rPr>
              <a:t>From the developers of Weatherly, Dream Catalogue and </a:t>
            </a:r>
            <a:r>
              <a:rPr lang="en-US" sz="3600" dirty="0" err="1" smtClean="0">
                <a:latin typeface="Blackadder ITC" panose="04020505051007020D02" pitchFamily="82" charset="0"/>
              </a:rPr>
              <a:t>ClockR</a:t>
            </a:r>
            <a:r>
              <a:rPr lang="en-US" sz="3600" dirty="0" smtClean="0">
                <a:latin typeface="Blackadder ITC" panose="04020505051007020D02" pitchFamily="82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58997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Кратко о </a:t>
            </a:r>
            <a:r>
              <a:rPr lang="en-US" dirty="0" smtClean="0"/>
              <a:t>Elige1069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Наша игра это инновация в мире игр! В нашей игре вы можете насладиться приятной прогулкой под приятную музыку в жанре </a:t>
            </a:r>
            <a:r>
              <a:rPr lang="en-US" dirty="0" smtClean="0"/>
              <a:t>lo-fi</a:t>
            </a:r>
            <a:r>
              <a:rPr lang="ru-RU" dirty="0" smtClean="0"/>
              <a:t>. Также, в любой момент вы можете переключиться на мини-игру сделанную в стиле </a:t>
            </a:r>
            <a:r>
              <a:rPr lang="en-US" dirty="0" smtClean="0"/>
              <a:t>Flappy Bird</a:t>
            </a:r>
            <a:endParaRPr lang="en-US" sz="500" dirty="0" smtClean="0"/>
          </a:p>
        </p:txBody>
      </p:sp>
    </p:spTree>
    <p:extLst>
      <p:ext uri="{BB962C8B-B14F-4D97-AF65-F5344CB8AC3E}">
        <p14:creationId xmlns:p14="http://schemas.microsoft.com/office/powerpoint/2010/main" val="151337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вы умеете в нашей игре?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337110"/>
            <a:ext cx="10515600" cy="4351338"/>
          </a:xfrm>
        </p:spPr>
        <p:txBody>
          <a:bodyPr/>
          <a:lstStyle/>
          <a:p>
            <a:r>
              <a:rPr lang="ru-RU" dirty="0" smtClean="0"/>
              <a:t>Вы умеете ходить.</a:t>
            </a:r>
          </a:p>
          <a:p>
            <a:r>
              <a:rPr lang="ru-RU" dirty="0" smtClean="0"/>
              <a:t>Вы умеете слушать музыку.</a:t>
            </a:r>
          </a:p>
          <a:p>
            <a:r>
              <a:rPr lang="ru-RU" dirty="0" smtClean="0"/>
              <a:t>Вы можете наслаждаться прекрасным </a:t>
            </a:r>
            <a:r>
              <a:rPr lang="en-US" dirty="0" err="1" smtClean="0"/>
              <a:t>lofi</a:t>
            </a:r>
            <a:endParaRPr lang="en-US" dirty="0" smtClean="0"/>
          </a:p>
          <a:p>
            <a:r>
              <a:rPr lang="ru-RU" dirty="0" smtClean="0"/>
              <a:t>Вы можете поиграть в мини-игру в стиле </a:t>
            </a:r>
            <a:r>
              <a:rPr lang="en-US" dirty="0" err="1" smtClean="0"/>
              <a:t>FlappyBird</a:t>
            </a:r>
            <a:r>
              <a:rPr lang="ru-RU" dirty="0" smtClean="0"/>
              <a:t> </a:t>
            </a:r>
            <a:endParaRPr lang="en-US" dirty="0" smtClean="0"/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4403874" y="3412571"/>
            <a:ext cx="4597400" cy="2591435"/>
          </a:xfrm>
          <a:prstGeom prst="rect">
            <a:avLst/>
          </a:prstGeom>
        </p:spPr>
      </p:pic>
      <p:pic>
        <p:nvPicPr>
          <p:cNvPr id="5" name="Рисунок 4"/>
          <p:cNvPicPr/>
          <p:nvPr/>
        </p:nvPicPr>
        <p:blipFill>
          <a:blip r:embed="rId3"/>
          <a:stretch>
            <a:fillRect/>
          </a:stretch>
        </p:blipFill>
        <p:spPr>
          <a:xfrm>
            <a:off x="9001274" y="475989"/>
            <a:ext cx="3086342" cy="499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831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Какие классы использовались для создания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109548" cy="4086660"/>
          </a:xfrm>
        </p:spPr>
        <p:txBody>
          <a:bodyPr/>
          <a:lstStyle/>
          <a:p>
            <a:pPr lvl="0"/>
            <a:r>
              <a:rPr lang="en-US" dirty="0"/>
              <a:t>Player</a:t>
            </a:r>
            <a:r>
              <a:rPr lang="ru-RU" dirty="0"/>
              <a:t> – отвечает за управление, смену спрайтов и коллизию с окружением главного героя</a:t>
            </a:r>
          </a:p>
          <a:p>
            <a:pPr lvl="0"/>
            <a:r>
              <a:rPr lang="en-US" dirty="0"/>
              <a:t>Level – </a:t>
            </a:r>
            <a:r>
              <a:rPr lang="ru-RU" dirty="0"/>
              <a:t>отвечает за создание карты</a:t>
            </a:r>
          </a:p>
          <a:p>
            <a:pPr lvl="0"/>
            <a:r>
              <a:rPr lang="en-US" dirty="0" err="1"/>
              <a:t>YSortCameraGroup</a:t>
            </a:r>
            <a:r>
              <a:rPr lang="en-US" dirty="0"/>
              <a:t>  - </a:t>
            </a:r>
            <a:r>
              <a:rPr lang="ru-RU" dirty="0"/>
              <a:t>отвечает за изображение карты</a:t>
            </a:r>
          </a:p>
          <a:p>
            <a:pPr lvl="0"/>
            <a:r>
              <a:rPr lang="en-US" dirty="0"/>
              <a:t>Tile</a:t>
            </a:r>
            <a:r>
              <a:rPr lang="ru-RU" dirty="0"/>
              <a:t> – отвечает за размещение предметов на карте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97855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Выводы о работе с </a:t>
            </a:r>
            <a:r>
              <a:rPr lang="en-US" dirty="0" err="1" smtClean="0"/>
              <a:t>Pygame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324584"/>
            <a:ext cx="10515600" cy="4351338"/>
          </a:xfrm>
        </p:spPr>
        <p:txBody>
          <a:bodyPr/>
          <a:lstStyle/>
          <a:p>
            <a:r>
              <a:rPr lang="ru-RU" dirty="0" smtClean="0"/>
              <a:t>Работа на </a:t>
            </a:r>
            <a:r>
              <a:rPr lang="en-US" dirty="0" err="1" smtClean="0"/>
              <a:t>pygame</a:t>
            </a:r>
            <a:r>
              <a:rPr lang="en-US" dirty="0" smtClean="0"/>
              <a:t> </a:t>
            </a:r>
            <a:r>
              <a:rPr lang="ru-RU" dirty="0" smtClean="0"/>
              <a:t>требует глубокого познания в работе каждой функции и условиях их применения</a:t>
            </a:r>
          </a:p>
          <a:p>
            <a:r>
              <a:rPr lang="ru-RU" dirty="0" smtClean="0"/>
              <a:t>Однако, такая сложность дает доступ к очень тонкой настройке каждого аспекта создаваемого проекта</a:t>
            </a:r>
          </a:p>
          <a:p>
            <a:pPr marL="0" indent="0">
              <a:buNone/>
            </a:pPr>
            <a:r>
              <a:rPr lang="ru-RU" dirty="0" smtClean="0"/>
              <a:t>Спасибо за внимание.</a:t>
            </a:r>
            <a:endParaRPr lang="ru-RU" dirty="0"/>
          </a:p>
        </p:txBody>
      </p:sp>
      <p:pic>
        <p:nvPicPr>
          <p:cNvPr id="6" name="Picture 2" descr="https://media.discordapp.net/attachments/768458511930753044/936170984690581505/D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901" y="2792129"/>
            <a:ext cx="3336099" cy="4065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4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159</Words>
  <Application>Microsoft Office PowerPoint</Application>
  <PresentationFormat>Широкоэкранный</PresentationFormat>
  <Paragraphs>18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Blackadder ITC</vt:lpstr>
      <vt:lpstr>Calibri</vt:lpstr>
      <vt:lpstr>Calibri Light</vt:lpstr>
      <vt:lpstr>Тема Office</vt:lpstr>
      <vt:lpstr>1069</vt:lpstr>
      <vt:lpstr>Кратко о Elige1069</vt:lpstr>
      <vt:lpstr>Что вы умеете в нашей игре?</vt:lpstr>
      <vt:lpstr>Какие классы использовались для создания игры</vt:lpstr>
      <vt:lpstr>Выводы о работе с Pygame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CyberTag 1069</dc:title>
  <dc:creator>Пользователь Windows</dc:creator>
  <cp:lastModifiedBy>Пользователь Windows</cp:lastModifiedBy>
  <cp:revision>7</cp:revision>
  <dcterms:created xsi:type="dcterms:W3CDTF">2022-02-19T07:16:50Z</dcterms:created>
  <dcterms:modified xsi:type="dcterms:W3CDTF">2022-03-02T15:57:04Z</dcterms:modified>
</cp:coreProperties>
</file>

<file path=docProps/thumbnail.jpeg>
</file>